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46" d="100"/>
          <a:sy n="146" d="100"/>
        </p:scale>
        <p:origin x="752"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7" name="PlaceHolder 2"/>
          <p:cNvSpPr>
            <a:spLocks noGrp="1"/>
          </p:cNvSpPr>
          <p:nvPr>
            <p:ph type="body"/>
          </p:nvPr>
        </p:nvSpPr>
        <p:spPr>
          <a:xfrm>
            <a:off x="504000" y="1326240"/>
            <a:ext cx="9071640" cy="1568160"/>
          </a:xfrm>
          <a:prstGeom prst="rect">
            <a:avLst/>
          </a:prstGeom>
        </p:spPr>
        <p:txBody>
          <a:bodyPr lIns="0" tIns="0" rIns="0" bIns="0">
            <a:normAutofit/>
          </a:bodyPr>
          <a:lstStyle/>
          <a:p>
            <a:endParaRPr lang="en-CA" sz="3200" b="0" strike="noStrike" spc="-1">
              <a:latin typeface="Arial"/>
            </a:endParaRPr>
          </a:p>
        </p:txBody>
      </p:sp>
      <p:sp>
        <p:nvSpPr>
          <p:cNvPr id="28" name="PlaceHolder 3"/>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0"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31"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32"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
        <p:nvSpPr>
          <p:cNvPr id="33" name="PlaceHolder 5"/>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5" name="PlaceHolder 2"/>
          <p:cNvSpPr>
            <a:spLocks noGrp="1"/>
          </p:cNvSpPr>
          <p:nvPr>
            <p:ph type="body"/>
          </p:nvPr>
        </p:nvSpPr>
        <p:spPr>
          <a:xfrm>
            <a:off x="5040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6" name="PlaceHolder 3"/>
          <p:cNvSpPr>
            <a:spLocks noGrp="1"/>
          </p:cNvSpPr>
          <p:nvPr>
            <p:ph type="body"/>
          </p:nvPr>
        </p:nvSpPr>
        <p:spPr>
          <a:xfrm>
            <a:off x="35712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7" name="PlaceHolder 4"/>
          <p:cNvSpPr>
            <a:spLocks noGrp="1"/>
          </p:cNvSpPr>
          <p:nvPr>
            <p:ph type="body"/>
          </p:nvPr>
        </p:nvSpPr>
        <p:spPr>
          <a:xfrm>
            <a:off x="6638040" y="1326240"/>
            <a:ext cx="2920680" cy="1568160"/>
          </a:xfrm>
          <a:prstGeom prst="rect">
            <a:avLst/>
          </a:prstGeom>
        </p:spPr>
        <p:txBody>
          <a:bodyPr lIns="0" tIns="0" rIns="0" bIns="0">
            <a:normAutofit/>
          </a:bodyPr>
          <a:lstStyle/>
          <a:p>
            <a:endParaRPr lang="en-CA" sz="3200" b="0" strike="noStrike" spc="-1">
              <a:latin typeface="Arial"/>
            </a:endParaRPr>
          </a:p>
        </p:txBody>
      </p:sp>
      <p:sp>
        <p:nvSpPr>
          <p:cNvPr id="38" name="PlaceHolder 5"/>
          <p:cNvSpPr>
            <a:spLocks noGrp="1"/>
          </p:cNvSpPr>
          <p:nvPr>
            <p:ph type="body"/>
          </p:nvPr>
        </p:nvSpPr>
        <p:spPr>
          <a:xfrm>
            <a:off x="504000" y="3043800"/>
            <a:ext cx="2920680" cy="1568160"/>
          </a:xfrm>
          <a:prstGeom prst="rect">
            <a:avLst/>
          </a:prstGeom>
        </p:spPr>
        <p:txBody>
          <a:bodyPr lIns="0" tIns="0" rIns="0" bIns="0">
            <a:normAutofit/>
          </a:bodyPr>
          <a:lstStyle/>
          <a:p>
            <a:endParaRPr lang="en-CA" sz="3200" b="0" strike="noStrike" spc="-1">
              <a:latin typeface="Arial"/>
            </a:endParaRPr>
          </a:p>
        </p:txBody>
      </p:sp>
      <p:sp>
        <p:nvSpPr>
          <p:cNvPr id="39" name="PlaceHolder 6"/>
          <p:cNvSpPr>
            <a:spLocks noGrp="1"/>
          </p:cNvSpPr>
          <p:nvPr>
            <p:ph type="body"/>
          </p:nvPr>
        </p:nvSpPr>
        <p:spPr>
          <a:xfrm>
            <a:off x="3571200" y="3043800"/>
            <a:ext cx="2920680" cy="1568160"/>
          </a:xfrm>
          <a:prstGeom prst="rect">
            <a:avLst/>
          </a:prstGeom>
        </p:spPr>
        <p:txBody>
          <a:bodyPr lIns="0" tIns="0" rIns="0" bIns="0">
            <a:normAutofit/>
          </a:bodyPr>
          <a:lstStyle/>
          <a:p>
            <a:endParaRPr lang="en-CA" sz="3200" b="0" strike="noStrike" spc="-1">
              <a:latin typeface="Arial"/>
            </a:endParaRPr>
          </a:p>
        </p:txBody>
      </p:sp>
      <p:sp>
        <p:nvSpPr>
          <p:cNvPr id="40" name="PlaceHolder 7"/>
          <p:cNvSpPr>
            <a:spLocks noGrp="1"/>
          </p:cNvSpPr>
          <p:nvPr>
            <p:ph type="body"/>
          </p:nvPr>
        </p:nvSpPr>
        <p:spPr>
          <a:xfrm>
            <a:off x="6638040" y="3043800"/>
            <a:ext cx="292068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6" name="PlaceHolder 2"/>
          <p:cNvSpPr>
            <a:spLocks noGrp="1"/>
          </p:cNvSpPr>
          <p:nvPr>
            <p:ph type="subTitle"/>
          </p:nvPr>
        </p:nvSpPr>
        <p:spPr>
          <a:xfrm>
            <a:off x="504000" y="1326240"/>
            <a:ext cx="9071640" cy="328824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8" name="PlaceHolder 2"/>
          <p:cNvSpPr>
            <a:spLocks noGrp="1"/>
          </p:cNvSpPr>
          <p:nvPr>
            <p:ph type="body"/>
          </p:nvPr>
        </p:nvSpPr>
        <p:spPr>
          <a:xfrm>
            <a:off x="504000" y="1326240"/>
            <a:ext cx="907164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0"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11"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5720"/>
            <a:ext cx="9071640" cy="438840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5"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16"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
        <p:nvSpPr>
          <p:cNvPr id="17"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9"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20"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1" name="PlaceHolder 4"/>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3"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24"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5" name="PlaceHolder 4"/>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r>
              <a:rPr lang="en-CA" sz="4400" b="0" strike="noStrike" spc="-1">
                <a:latin typeface="Arial"/>
              </a:rPr>
              <a:t>Click to edit the title text format</a:t>
            </a:r>
          </a:p>
        </p:txBody>
      </p:sp>
      <p:sp>
        <p:nvSpPr>
          <p:cNvPr id="6" name="PlaceHolder 2"/>
          <p:cNvSpPr>
            <a:spLocks noGrp="1"/>
          </p:cNvSpPr>
          <p:nvPr>
            <p:ph type="body"/>
          </p:nvPr>
        </p:nvSpPr>
        <p:spPr>
          <a:xfrm>
            <a:off x="504000" y="1326240"/>
            <a:ext cx="9071640" cy="3288240"/>
          </a:xfrm>
          <a:prstGeom prst="rect">
            <a:avLst/>
          </a:prstGeom>
        </p:spPr>
        <p:txBody>
          <a:bodyPr lIns="0" tIns="0" rIns="0" bIns="0">
            <a:normAutofit/>
          </a:bodyPr>
          <a:lstStyle/>
          <a:p>
            <a:pPr marL="432000" indent="-324000">
              <a:spcBef>
                <a:spcPts val="1412"/>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1"/>
              </a:spcBef>
              <a:buClr>
                <a:srgbClr val="000000"/>
              </a:buClr>
              <a:buSzPct val="75000"/>
              <a:buFont typeface="Symbol" charset="2"/>
              <a:buChar char=""/>
            </a:pPr>
            <a:r>
              <a:rPr lang="en-CA" sz="2800" b="0" strike="noStrike" spc="-1">
                <a:latin typeface="Arial"/>
              </a:rPr>
              <a:t>Second Outline Level</a:t>
            </a:r>
          </a:p>
          <a:p>
            <a:pPr marL="1296000" lvl="2" indent="-288000">
              <a:spcBef>
                <a:spcPts val="848"/>
              </a:spcBef>
              <a:buClr>
                <a:srgbClr val="000000"/>
              </a:buClr>
              <a:buSzPct val="45000"/>
              <a:buFont typeface="Wingdings" charset="2"/>
              <a:buChar char=""/>
            </a:pPr>
            <a:r>
              <a:rPr lang="en-CA" sz="2400" b="0" strike="noStrike" spc="-1">
                <a:latin typeface="Arial"/>
              </a:rPr>
              <a:t>Third Outline Level</a:t>
            </a:r>
          </a:p>
          <a:p>
            <a:pPr marL="1728000" lvl="3" indent="-216000">
              <a:spcBef>
                <a:spcPts val="564"/>
              </a:spcBef>
              <a:buClr>
                <a:srgbClr val="000000"/>
              </a:buClr>
              <a:buSzPct val="75000"/>
              <a:buFont typeface="Symbol" charset="2"/>
              <a:buChar char=""/>
            </a:pPr>
            <a:r>
              <a:rPr lang="en-CA" sz="2000" b="0" strike="noStrike" spc="-1">
                <a:latin typeface="Arial"/>
              </a:rPr>
              <a:t>Fourth Outline Level</a:t>
            </a:r>
          </a:p>
          <a:p>
            <a:pPr marL="2160000" lvl="4" indent="-216000">
              <a:spcBef>
                <a:spcPts val="281"/>
              </a:spcBef>
              <a:buClr>
                <a:srgbClr val="000000"/>
              </a:buClr>
              <a:buSzPct val="45000"/>
              <a:buFont typeface="Wingdings" charset="2"/>
              <a:buChar char=""/>
            </a:pPr>
            <a:r>
              <a:rPr lang="en-CA" sz="2000" b="0" strike="noStrike" spc="-1">
                <a:latin typeface="Arial"/>
              </a:rPr>
              <a:t>Fifth Outline Level</a:t>
            </a:r>
          </a:p>
          <a:p>
            <a:pPr marL="2592000" lvl="5" indent="-216000">
              <a:spcBef>
                <a:spcPts val="281"/>
              </a:spcBef>
              <a:buClr>
                <a:srgbClr val="000000"/>
              </a:buClr>
              <a:buSzPct val="45000"/>
              <a:buFont typeface="Wingdings" charset="2"/>
              <a:buChar char=""/>
            </a:pPr>
            <a:r>
              <a:rPr lang="en-CA" sz="2000" b="0" strike="noStrike" spc="-1">
                <a:latin typeface="Arial"/>
              </a:rPr>
              <a:t>Sixth Outline Level</a:t>
            </a:r>
          </a:p>
          <a:p>
            <a:pPr marL="3024000" lvl="6" indent="-216000">
              <a:spcBef>
                <a:spcPts val="281"/>
              </a:spcBef>
              <a:buClr>
                <a:srgbClr val="000000"/>
              </a:buClr>
              <a:buSzPct val="45000"/>
              <a:buFont typeface="Wingdings" charset="2"/>
              <a:buChar char=""/>
            </a:pPr>
            <a:r>
              <a:rPr lang="en-CA" sz="2000" b="0" strike="noStrike" spc="-1">
                <a:latin typeface="Arial"/>
              </a:rPr>
              <a:t>Seventh Outline Level</a:t>
            </a:r>
          </a:p>
        </p:txBody>
      </p:sp>
      <p:sp>
        <p:nvSpPr>
          <p:cNvPr id="2" name="PlaceHolder 3"/>
          <p:cNvSpPr>
            <a:spLocks noGrp="1"/>
          </p:cNvSpPr>
          <p:nvPr>
            <p:ph type="dt"/>
          </p:nvPr>
        </p:nvSpPr>
        <p:spPr>
          <a:xfrm>
            <a:off x="504000" y="5164920"/>
            <a:ext cx="2348280" cy="390600"/>
          </a:xfrm>
          <a:prstGeom prst="rect">
            <a:avLst/>
          </a:prstGeom>
        </p:spPr>
        <p:txBody>
          <a:bodyPr lIns="0" tIns="0" rIns="0" bIns="0">
            <a:noAutofit/>
          </a:bodyPr>
          <a:lstStyle/>
          <a:p>
            <a:r>
              <a:rPr lang="en-CA" sz="1400" b="0" strike="noStrike" spc="-1">
                <a:latin typeface="Times New Roman"/>
              </a:rPr>
              <a:t>&lt;date/time&gt;</a:t>
            </a:r>
          </a:p>
        </p:txBody>
      </p:sp>
      <p:sp>
        <p:nvSpPr>
          <p:cNvPr id="3" name="PlaceHolder 4"/>
          <p:cNvSpPr>
            <a:spLocks noGrp="1"/>
          </p:cNvSpPr>
          <p:nvPr>
            <p:ph type="ftr"/>
          </p:nvPr>
        </p:nvSpPr>
        <p:spPr>
          <a:xfrm>
            <a:off x="3447000" y="5164920"/>
            <a:ext cx="3195000" cy="390600"/>
          </a:xfrm>
          <a:prstGeom prst="rect">
            <a:avLst/>
          </a:prstGeom>
        </p:spPr>
        <p:txBody>
          <a:bodyPr lIns="0" tIns="0" rIns="0" bIns="0">
            <a:noAutofit/>
          </a:bodyPr>
          <a:lstStyle/>
          <a:p>
            <a:pPr algn="ctr"/>
            <a:r>
              <a:rPr lang="en-CA" sz="1400" b="0" strike="noStrike" spc="-1">
                <a:latin typeface="Times New Roman"/>
              </a:rPr>
              <a:t>&lt;footer&gt;</a:t>
            </a:r>
          </a:p>
        </p:txBody>
      </p:sp>
      <p:sp>
        <p:nvSpPr>
          <p:cNvPr id="4" name="PlaceHolder 5"/>
          <p:cNvSpPr>
            <a:spLocks noGrp="1"/>
          </p:cNvSpPr>
          <p:nvPr>
            <p:ph type="sldNum"/>
          </p:nvPr>
        </p:nvSpPr>
        <p:spPr>
          <a:xfrm>
            <a:off x="7227000" y="5164920"/>
            <a:ext cx="2348280" cy="390600"/>
          </a:xfrm>
          <a:prstGeom prst="rect">
            <a:avLst/>
          </a:prstGeom>
        </p:spPr>
        <p:txBody>
          <a:bodyPr lIns="0" tIns="0" rIns="0" bIns="0">
            <a:noAutofit/>
          </a:bodyPr>
          <a:lstStyle/>
          <a:p>
            <a:pPr algn="r"/>
            <a:fld id="{5A07748D-CD56-4E81-8823-B82A6C3D6049}"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7.png"/><Relationship Id="rId7"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Shape 1"/>
          <p:cNvSpPr txBox="1"/>
          <p:nvPr/>
        </p:nvSpPr>
        <p:spPr>
          <a:xfrm>
            <a:off x="504000" y="225720"/>
            <a:ext cx="9071640" cy="946440"/>
          </a:xfrm>
          <a:prstGeom prst="rect">
            <a:avLst/>
          </a:prstGeom>
          <a:noFill/>
          <a:ln>
            <a:noFill/>
          </a:ln>
        </p:spPr>
        <p:txBody>
          <a:bodyPr lIns="0" tIns="0" rIns="0" bIns="0" anchor="ctr">
            <a:noAutofit/>
          </a:bodyPr>
          <a:lstStyle/>
          <a:p>
            <a:pPr algn="ctr"/>
            <a:r>
              <a:rPr lang="en-CA" sz="4400" b="0" strike="noStrike" spc="-1">
                <a:latin typeface="Arial"/>
              </a:rPr>
              <a:t>Instructions</a:t>
            </a:r>
          </a:p>
        </p:txBody>
      </p:sp>
      <p:sp>
        <p:nvSpPr>
          <p:cNvPr id="42" name="TextShape 2"/>
          <p:cNvSpPr txBox="1"/>
          <p:nvPr/>
        </p:nvSpPr>
        <p:spPr>
          <a:xfrm>
            <a:off x="504000" y="1523160"/>
            <a:ext cx="9071640" cy="3398760"/>
          </a:xfrm>
          <a:prstGeom prst="rect">
            <a:avLst/>
          </a:prstGeom>
          <a:noFill/>
          <a:ln>
            <a:noFill/>
          </a:ln>
        </p:spPr>
        <p:txBody>
          <a:bodyPr lIns="0" tIns="0" rIns="0" bIns="0" anchor="ctr">
            <a:noAutofit/>
          </a:bodyPr>
          <a:lstStyle/>
          <a:p>
            <a:pPr algn="ctr"/>
            <a:r>
              <a:rPr lang="en-CA" sz="2400" b="0" strike="noStrike" spc="-1">
                <a:latin typeface="Arial"/>
              </a:rPr>
              <a:t>Drag and drop images in order from “most unhealthy” (left) to “most healthy” (right) on each slide. Then, move the vertical bar to sit between plants you feel are “sick” (on the left) and “healthy” (on the right). </a:t>
            </a:r>
          </a:p>
          <a:p>
            <a:pPr algn="ctr"/>
            <a:r>
              <a:rPr lang="en-CA" sz="2400" b="0" strike="noStrike" spc="-1">
                <a:latin typeface="Arial"/>
              </a:rPr>
              <a:t>You do not need to justify your choices. Some plants may look similar in terms of healthiness-- do your best and don’t think about it too hard.The goal is to assess how well different metrics mimic “human perception of plant health”.</a:t>
            </a:r>
          </a:p>
          <a:p>
            <a:pPr algn="ctr"/>
            <a:endParaRPr lang="en-CA" sz="2400" b="0" strike="noStrike" spc="-1">
              <a:latin typeface="Arial"/>
            </a:endParaRPr>
          </a:p>
          <a:p>
            <a:pPr algn="ctr"/>
            <a:r>
              <a:rPr lang="en-CA" sz="2400" b="0" strike="noStrike" spc="-1">
                <a:latin typeface="Arial"/>
              </a:rPr>
              <a:t>Save file as healthscore_validation_[INITALS]. Send back to me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29"/>
          <p:cNvPicPr/>
          <p:nvPr/>
        </p:nvPicPr>
        <p:blipFill>
          <a:blip r:embed="rId2"/>
          <a:stretch/>
        </p:blipFill>
        <p:spPr>
          <a:xfrm>
            <a:off x="1172332" y="1944000"/>
            <a:ext cx="928800" cy="972000"/>
          </a:xfrm>
          <a:prstGeom prst="rect">
            <a:avLst/>
          </a:prstGeom>
          <a:ln>
            <a:noFill/>
          </a:ln>
        </p:spPr>
      </p:pic>
      <p:pic>
        <p:nvPicPr>
          <p:cNvPr id="131" name="Picture 130"/>
          <p:cNvPicPr/>
          <p:nvPr/>
        </p:nvPicPr>
        <p:blipFill>
          <a:blip r:embed="rId3"/>
          <a:stretch/>
        </p:blipFill>
        <p:spPr>
          <a:xfrm>
            <a:off x="7125326" y="1944000"/>
            <a:ext cx="813600" cy="972000"/>
          </a:xfrm>
          <a:prstGeom prst="rect">
            <a:avLst/>
          </a:prstGeom>
          <a:ln>
            <a:noFill/>
          </a:ln>
        </p:spPr>
      </p:pic>
      <p:pic>
        <p:nvPicPr>
          <p:cNvPr id="132" name="Picture 131"/>
          <p:cNvPicPr/>
          <p:nvPr/>
        </p:nvPicPr>
        <p:blipFill>
          <a:blip r:embed="rId4"/>
          <a:stretch/>
        </p:blipFill>
        <p:spPr>
          <a:xfrm>
            <a:off x="3159669" y="1944000"/>
            <a:ext cx="928800" cy="972000"/>
          </a:xfrm>
          <a:prstGeom prst="rect">
            <a:avLst/>
          </a:prstGeom>
          <a:ln>
            <a:noFill/>
          </a:ln>
        </p:spPr>
      </p:pic>
      <p:pic>
        <p:nvPicPr>
          <p:cNvPr id="133" name="Picture 132"/>
          <p:cNvPicPr/>
          <p:nvPr/>
        </p:nvPicPr>
        <p:blipFill>
          <a:blip r:embed="rId5"/>
          <a:stretch/>
        </p:blipFill>
        <p:spPr>
          <a:xfrm>
            <a:off x="9124526" y="1881017"/>
            <a:ext cx="867600" cy="972000"/>
          </a:xfrm>
          <a:prstGeom prst="rect">
            <a:avLst/>
          </a:prstGeom>
          <a:ln>
            <a:noFill/>
          </a:ln>
        </p:spPr>
      </p:pic>
      <p:pic>
        <p:nvPicPr>
          <p:cNvPr id="134" name="Picture 133"/>
          <p:cNvPicPr/>
          <p:nvPr/>
        </p:nvPicPr>
        <p:blipFill>
          <a:blip r:embed="rId6"/>
          <a:stretch/>
        </p:blipFill>
        <p:spPr>
          <a:xfrm>
            <a:off x="8004025" y="1916160"/>
            <a:ext cx="943200" cy="972000"/>
          </a:xfrm>
          <a:prstGeom prst="rect">
            <a:avLst/>
          </a:prstGeom>
          <a:ln>
            <a:noFill/>
          </a:ln>
        </p:spPr>
      </p:pic>
      <p:pic>
        <p:nvPicPr>
          <p:cNvPr id="135" name="Picture 134"/>
          <p:cNvPicPr/>
          <p:nvPr/>
        </p:nvPicPr>
        <p:blipFill>
          <a:blip r:embed="rId7"/>
          <a:stretch/>
        </p:blipFill>
        <p:spPr>
          <a:xfrm>
            <a:off x="328171" y="1944000"/>
            <a:ext cx="936000" cy="972000"/>
          </a:xfrm>
          <a:prstGeom prst="rect">
            <a:avLst/>
          </a:prstGeom>
          <a:ln>
            <a:noFill/>
          </a:ln>
        </p:spPr>
      </p:pic>
      <p:pic>
        <p:nvPicPr>
          <p:cNvPr id="136" name="Picture 135"/>
          <p:cNvPicPr/>
          <p:nvPr/>
        </p:nvPicPr>
        <p:blipFill>
          <a:blip r:embed="rId8"/>
          <a:stretch/>
        </p:blipFill>
        <p:spPr>
          <a:xfrm>
            <a:off x="4127863" y="1916160"/>
            <a:ext cx="943200" cy="972000"/>
          </a:xfrm>
          <a:prstGeom prst="rect">
            <a:avLst/>
          </a:prstGeom>
          <a:ln>
            <a:noFill/>
          </a:ln>
        </p:spPr>
      </p:pic>
      <p:pic>
        <p:nvPicPr>
          <p:cNvPr id="137" name="Picture 136"/>
          <p:cNvPicPr/>
          <p:nvPr/>
        </p:nvPicPr>
        <p:blipFill>
          <a:blip r:embed="rId9"/>
          <a:stretch/>
        </p:blipFill>
        <p:spPr>
          <a:xfrm>
            <a:off x="2220069" y="1944000"/>
            <a:ext cx="939600" cy="972000"/>
          </a:xfrm>
          <a:prstGeom prst="rect">
            <a:avLst/>
          </a:prstGeom>
          <a:ln>
            <a:noFill/>
          </a:ln>
        </p:spPr>
      </p:pic>
      <p:pic>
        <p:nvPicPr>
          <p:cNvPr id="138" name="Picture 137"/>
          <p:cNvPicPr/>
          <p:nvPr/>
        </p:nvPicPr>
        <p:blipFill>
          <a:blip r:embed="rId10"/>
          <a:stretch/>
        </p:blipFill>
        <p:spPr>
          <a:xfrm>
            <a:off x="5128663" y="1944000"/>
            <a:ext cx="871200" cy="972000"/>
          </a:xfrm>
          <a:prstGeom prst="rect">
            <a:avLst/>
          </a:prstGeom>
          <a:ln>
            <a:noFill/>
          </a:ln>
        </p:spPr>
      </p:pic>
      <p:pic>
        <p:nvPicPr>
          <p:cNvPr id="139" name="Picture 138"/>
          <p:cNvPicPr/>
          <p:nvPr/>
        </p:nvPicPr>
        <p:blipFill>
          <a:blip r:embed="rId11"/>
          <a:stretch/>
        </p:blipFill>
        <p:spPr>
          <a:xfrm>
            <a:off x="6050276" y="1916160"/>
            <a:ext cx="986400" cy="972000"/>
          </a:xfrm>
          <a:prstGeom prst="rect">
            <a:avLst/>
          </a:prstGeom>
          <a:ln>
            <a:noFill/>
          </a:ln>
        </p:spPr>
      </p:pic>
      <p:sp>
        <p:nvSpPr>
          <p:cNvPr id="140" name="Line 1"/>
          <p:cNvSpPr/>
          <p:nvPr/>
        </p:nvSpPr>
        <p:spPr>
          <a:xfrm>
            <a:off x="3159669" y="2853017"/>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p:cNvPicPr/>
          <p:nvPr/>
        </p:nvPicPr>
        <p:blipFill>
          <a:blip r:embed="rId2"/>
          <a:stretch/>
        </p:blipFill>
        <p:spPr>
          <a:xfrm>
            <a:off x="3885634" y="2231760"/>
            <a:ext cx="907200" cy="972000"/>
          </a:xfrm>
          <a:prstGeom prst="rect">
            <a:avLst/>
          </a:prstGeom>
          <a:ln>
            <a:noFill/>
          </a:ln>
        </p:spPr>
      </p:pic>
      <p:pic>
        <p:nvPicPr>
          <p:cNvPr id="142" name="Picture 141"/>
          <p:cNvPicPr/>
          <p:nvPr/>
        </p:nvPicPr>
        <p:blipFill>
          <a:blip r:embed="rId3"/>
          <a:stretch/>
        </p:blipFill>
        <p:spPr>
          <a:xfrm>
            <a:off x="1905377" y="2231760"/>
            <a:ext cx="928800" cy="972000"/>
          </a:xfrm>
          <a:prstGeom prst="rect">
            <a:avLst/>
          </a:prstGeom>
          <a:ln>
            <a:noFill/>
          </a:ln>
        </p:spPr>
      </p:pic>
      <p:pic>
        <p:nvPicPr>
          <p:cNvPr id="143" name="Picture 142"/>
          <p:cNvPicPr/>
          <p:nvPr/>
        </p:nvPicPr>
        <p:blipFill>
          <a:blip r:embed="rId4"/>
          <a:stretch/>
        </p:blipFill>
        <p:spPr>
          <a:xfrm>
            <a:off x="954977" y="2139497"/>
            <a:ext cx="943200" cy="972000"/>
          </a:xfrm>
          <a:prstGeom prst="rect">
            <a:avLst/>
          </a:prstGeom>
          <a:ln>
            <a:noFill/>
          </a:ln>
        </p:spPr>
      </p:pic>
      <p:pic>
        <p:nvPicPr>
          <p:cNvPr id="144" name="Picture 143"/>
          <p:cNvPicPr/>
          <p:nvPr/>
        </p:nvPicPr>
        <p:blipFill>
          <a:blip r:embed="rId5"/>
          <a:stretch/>
        </p:blipFill>
        <p:spPr>
          <a:xfrm>
            <a:off x="94577" y="2124000"/>
            <a:ext cx="835200" cy="972000"/>
          </a:xfrm>
          <a:prstGeom prst="rect">
            <a:avLst/>
          </a:prstGeom>
          <a:ln>
            <a:noFill/>
          </a:ln>
        </p:spPr>
      </p:pic>
      <p:pic>
        <p:nvPicPr>
          <p:cNvPr id="145" name="Picture 144"/>
          <p:cNvPicPr/>
          <p:nvPr/>
        </p:nvPicPr>
        <p:blipFill>
          <a:blip r:embed="rId6"/>
          <a:stretch/>
        </p:blipFill>
        <p:spPr>
          <a:xfrm>
            <a:off x="4814451" y="2211979"/>
            <a:ext cx="982800" cy="972000"/>
          </a:xfrm>
          <a:prstGeom prst="rect">
            <a:avLst/>
          </a:prstGeom>
          <a:ln>
            <a:noFill/>
          </a:ln>
        </p:spPr>
      </p:pic>
      <p:pic>
        <p:nvPicPr>
          <p:cNvPr id="146" name="Picture 145"/>
          <p:cNvPicPr/>
          <p:nvPr/>
        </p:nvPicPr>
        <p:blipFill>
          <a:blip r:embed="rId7"/>
          <a:stretch/>
        </p:blipFill>
        <p:spPr>
          <a:xfrm>
            <a:off x="2811600" y="2231760"/>
            <a:ext cx="982800" cy="972000"/>
          </a:xfrm>
          <a:prstGeom prst="rect">
            <a:avLst/>
          </a:prstGeom>
          <a:ln>
            <a:noFill/>
          </a:ln>
        </p:spPr>
      </p:pic>
      <p:pic>
        <p:nvPicPr>
          <p:cNvPr id="147" name="Picture 146"/>
          <p:cNvPicPr/>
          <p:nvPr/>
        </p:nvPicPr>
        <p:blipFill>
          <a:blip r:embed="rId8"/>
          <a:stretch/>
        </p:blipFill>
        <p:spPr>
          <a:xfrm>
            <a:off x="5899302" y="2154343"/>
            <a:ext cx="918000" cy="972000"/>
          </a:xfrm>
          <a:prstGeom prst="rect">
            <a:avLst/>
          </a:prstGeom>
          <a:ln>
            <a:noFill/>
          </a:ln>
        </p:spPr>
      </p:pic>
      <p:pic>
        <p:nvPicPr>
          <p:cNvPr id="148" name="Picture 147"/>
          <p:cNvPicPr/>
          <p:nvPr/>
        </p:nvPicPr>
        <p:blipFill>
          <a:blip r:embed="rId9"/>
          <a:stretch/>
        </p:blipFill>
        <p:spPr>
          <a:xfrm>
            <a:off x="8159871" y="2204916"/>
            <a:ext cx="918000" cy="972000"/>
          </a:xfrm>
          <a:prstGeom prst="rect">
            <a:avLst/>
          </a:prstGeom>
          <a:ln>
            <a:noFill/>
          </a:ln>
        </p:spPr>
      </p:pic>
      <p:pic>
        <p:nvPicPr>
          <p:cNvPr id="149" name="Picture 148"/>
          <p:cNvPicPr/>
          <p:nvPr/>
        </p:nvPicPr>
        <p:blipFill>
          <a:blip r:embed="rId10"/>
          <a:stretch/>
        </p:blipFill>
        <p:spPr>
          <a:xfrm>
            <a:off x="9055927" y="2124000"/>
            <a:ext cx="961200" cy="972000"/>
          </a:xfrm>
          <a:prstGeom prst="rect">
            <a:avLst/>
          </a:prstGeom>
          <a:ln>
            <a:noFill/>
          </a:ln>
        </p:spPr>
      </p:pic>
      <p:pic>
        <p:nvPicPr>
          <p:cNvPr id="150" name="Picture 149"/>
          <p:cNvPicPr/>
          <p:nvPr/>
        </p:nvPicPr>
        <p:blipFill>
          <a:blip r:embed="rId11"/>
          <a:stretch/>
        </p:blipFill>
        <p:spPr>
          <a:xfrm>
            <a:off x="6971986" y="2231760"/>
            <a:ext cx="1033200" cy="972000"/>
          </a:xfrm>
          <a:prstGeom prst="rect">
            <a:avLst/>
          </a:prstGeom>
          <a:ln>
            <a:noFill/>
          </a:ln>
        </p:spPr>
      </p:pic>
      <p:sp>
        <p:nvSpPr>
          <p:cNvPr id="151" name="Line 1"/>
          <p:cNvSpPr/>
          <p:nvPr/>
        </p:nvSpPr>
        <p:spPr>
          <a:xfrm>
            <a:off x="5797251" y="3096000"/>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6538680" y="2473690"/>
            <a:ext cx="929160" cy="985680"/>
          </a:xfrm>
          <a:prstGeom prst="rect">
            <a:avLst/>
          </a:prstGeom>
          <a:ln>
            <a:noFill/>
          </a:ln>
        </p:spPr>
      </p:pic>
      <p:pic>
        <p:nvPicPr>
          <p:cNvPr id="44" name="Picture 43"/>
          <p:cNvPicPr/>
          <p:nvPr/>
        </p:nvPicPr>
        <p:blipFill>
          <a:blip r:embed="rId3"/>
          <a:stretch/>
        </p:blipFill>
        <p:spPr>
          <a:xfrm>
            <a:off x="773235" y="2527099"/>
            <a:ext cx="936000" cy="978480"/>
          </a:xfrm>
          <a:prstGeom prst="rect">
            <a:avLst/>
          </a:prstGeom>
          <a:ln>
            <a:noFill/>
          </a:ln>
        </p:spPr>
      </p:pic>
      <p:pic>
        <p:nvPicPr>
          <p:cNvPr id="45" name="Picture 44"/>
          <p:cNvPicPr/>
          <p:nvPr/>
        </p:nvPicPr>
        <p:blipFill>
          <a:blip r:embed="rId4"/>
          <a:stretch/>
        </p:blipFill>
        <p:spPr>
          <a:xfrm>
            <a:off x="1688776" y="2523370"/>
            <a:ext cx="1007280" cy="981000"/>
          </a:xfrm>
          <a:prstGeom prst="rect">
            <a:avLst/>
          </a:prstGeom>
          <a:ln>
            <a:noFill/>
          </a:ln>
        </p:spPr>
      </p:pic>
      <p:pic>
        <p:nvPicPr>
          <p:cNvPr id="46" name="Picture 45"/>
          <p:cNvPicPr/>
          <p:nvPr/>
        </p:nvPicPr>
        <p:blipFill>
          <a:blip r:embed="rId5"/>
          <a:stretch/>
        </p:blipFill>
        <p:spPr>
          <a:xfrm>
            <a:off x="5616000" y="2477520"/>
            <a:ext cx="864000" cy="972720"/>
          </a:xfrm>
          <a:prstGeom prst="rect">
            <a:avLst/>
          </a:prstGeom>
          <a:ln>
            <a:noFill/>
          </a:ln>
        </p:spPr>
      </p:pic>
      <p:pic>
        <p:nvPicPr>
          <p:cNvPr id="47" name="Picture 46"/>
          <p:cNvPicPr/>
          <p:nvPr/>
        </p:nvPicPr>
        <p:blipFill>
          <a:blip r:embed="rId6"/>
          <a:stretch/>
        </p:blipFill>
        <p:spPr>
          <a:xfrm>
            <a:off x="7611582" y="2471966"/>
            <a:ext cx="942480" cy="945000"/>
          </a:xfrm>
          <a:prstGeom prst="rect">
            <a:avLst/>
          </a:prstGeom>
          <a:ln>
            <a:noFill/>
          </a:ln>
        </p:spPr>
      </p:pic>
      <p:pic>
        <p:nvPicPr>
          <p:cNvPr id="48" name="Picture 47"/>
          <p:cNvPicPr/>
          <p:nvPr/>
        </p:nvPicPr>
        <p:blipFill>
          <a:blip r:embed="rId7"/>
          <a:stretch/>
        </p:blipFill>
        <p:spPr>
          <a:xfrm>
            <a:off x="4679640" y="2477520"/>
            <a:ext cx="922680" cy="937080"/>
          </a:xfrm>
          <a:prstGeom prst="rect">
            <a:avLst/>
          </a:prstGeom>
          <a:ln>
            <a:noFill/>
          </a:ln>
        </p:spPr>
      </p:pic>
      <p:pic>
        <p:nvPicPr>
          <p:cNvPr id="49" name="Picture 48"/>
          <p:cNvPicPr/>
          <p:nvPr/>
        </p:nvPicPr>
        <p:blipFill>
          <a:blip r:embed="rId8"/>
          <a:stretch/>
        </p:blipFill>
        <p:spPr>
          <a:xfrm>
            <a:off x="2725396" y="2523370"/>
            <a:ext cx="962640" cy="936000"/>
          </a:xfrm>
          <a:prstGeom prst="rect">
            <a:avLst/>
          </a:prstGeom>
          <a:ln>
            <a:noFill/>
          </a:ln>
        </p:spPr>
      </p:pic>
      <p:pic>
        <p:nvPicPr>
          <p:cNvPr id="50" name="Picture 49"/>
          <p:cNvPicPr/>
          <p:nvPr/>
        </p:nvPicPr>
        <p:blipFill>
          <a:blip r:embed="rId9"/>
          <a:stretch/>
        </p:blipFill>
        <p:spPr>
          <a:xfrm>
            <a:off x="8678315" y="2471966"/>
            <a:ext cx="960840" cy="914400"/>
          </a:xfrm>
          <a:prstGeom prst="rect">
            <a:avLst/>
          </a:prstGeom>
          <a:ln>
            <a:noFill/>
          </a:ln>
        </p:spPr>
      </p:pic>
      <p:pic>
        <p:nvPicPr>
          <p:cNvPr id="51" name="Picture 50"/>
          <p:cNvPicPr/>
          <p:nvPr/>
        </p:nvPicPr>
        <p:blipFill>
          <a:blip r:embed="rId10"/>
          <a:stretch/>
        </p:blipFill>
        <p:spPr>
          <a:xfrm>
            <a:off x="3801960" y="2599013"/>
            <a:ext cx="877680" cy="903600"/>
          </a:xfrm>
          <a:prstGeom prst="rect">
            <a:avLst/>
          </a:prstGeom>
          <a:ln>
            <a:noFill/>
          </a:ln>
        </p:spPr>
      </p:pic>
      <p:sp>
        <p:nvSpPr>
          <p:cNvPr id="52" name="Line 1"/>
          <p:cNvSpPr/>
          <p:nvPr/>
        </p:nvSpPr>
        <p:spPr>
          <a:xfrm>
            <a:off x="3195478" y="3215829"/>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p:nvPr/>
        </p:nvPicPr>
        <p:blipFill>
          <a:blip r:embed="rId2"/>
          <a:stretch/>
        </p:blipFill>
        <p:spPr>
          <a:xfrm>
            <a:off x="7138680" y="2088000"/>
            <a:ext cx="910800" cy="972000"/>
          </a:xfrm>
          <a:prstGeom prst="rect">
            <a:avLst/>
          </a:prstGeom>
          <a:ln>
            <a:noFill/>
          </a:ln>
        </p:spPr>
      </p:pic>
      <p:pic>
        <p:nvPicPr>
          <p:cNvPr id="54" name="Picture 53"/>
          <p:cNvPicPr/>
          <p:nvPr/>
        </p:nvPicPr>
        <p:blipFill>
          <a:blip r:embed="rId3"/>
          <a:stretch/>
        </p:blipFill>
        <p:spPr>
          <a:xfrm>
            <a:off x="1864800" y="2088000"/>
            <a:ext cx="903600" cy="972000"/>
          </a:xfrm>
          <a:prstGeom prst="rect">
            <a:avLst/>
          </a:prstGeom>
          <a:ln>
            <a:noFill/>
          </a:ln>
        </p:spPr>
      </p:pic>
      <p:pic>
        <p:nvPicPr>
          <p:cNvPr id="55" name="Picture 54"/>
          <p:cNvPicPr/>
          <p:nvPr/>
        </p:nvPicPr>
        <p:blipFill>
          <a:blip r:embed="rId4"/>
          <a:stretch/>
        </p:blipFill>
        <p:spPr>
          <a:xfrm>
            <a:off x="5015366" y="2108367"/>
            <a:ext cx="910800" cy="972000"/>
          </a:xfrm>
          <a:prstGeom prst="rect">
            <a:avLst/>
          </a:prstGeom>
          <a:ln>
            <a:noFill/>
          </a:ln>
        </p:spPr>
      </p:pic>
      <p:pic>
        <p:nvPicPr>
          <p:cNvPr id="56" name="Picture 55"/>
          <p:cNvPicPr/>
          <p:nvPr/>
        </p:nvPicPr>
        <p:blipFill>
          <a:blip r:embed="rId5"/>
          <a:stretch/>
        </p:blipFill>
        <p:spPr>
          <a:xfrm>
            <a:off x="857308" y="2108367"/>
            <a:ext cx="1022400" cy="972000"/>
          </a:xfrm>
          <a:prstGeom prst="rect">
            <a:avLst/>
          </a:prstGeom>
          <a:ln>
            <a:noFill/>
          </a:ln>
        </p:spPr>
      </p:pic>
      <p:pic>
        <p:nvPicPr>
          <p:cNvPr id="57" name="Picture 56"/>
          <p:cNvPicPr/>
          <p:nvPr/>
        </p:nvPicPr>
        <p:blipFill>
          <a:blip r:embed="rId6"/>
          <a:stretch/>
        </p:blipFill>
        <p:spPr>
          <a:xfrm>
            <a:off x="5982960" y="2108367"/>
            <a:ext cx="1036800" cy="972000"/>
          </a:xfrm>
          <a:prstGeom prst="rect">
            <a:avLst/>
          </a:prstGeom>
          <a:ln>
            <a:noFill/>
          </a:ln>
        </p:spPr>
      </p:pic>
      <p:pic>
        <p:nvPicPr>
          <p:cNvPr id="58" name="Picture 57"/>
          <p:cNvPicPr/>
          <p:nvPr/>
        </p:nvPicPr>
        <p:blipFill>
          <a:blip r:embed="rId7"/>
          <a:stretch/>
        </p:blipFill>
        <p:spPr>
          <a:xfrm>
            <a:off x="2830853" y="2108367"/>
            <a:ext cx="972000" cy="972000"/>
          </a:xfrm>
          <a:prstGeom prst="rect">
            <a:avLst/>
          </a:prstGeom>
          <a:ln>
            <a:noFill/>
          </a:ln>
        </p:spPr>
      </p:pic>
      <p:pic>
        <p:nvPicPr>
          <p:cNvPr id="59" name="Picture 58"/>
          <p:cNvPicPr/>
          <p:nvPr/>
        </p:nvPicPr>
        <p:blipFill>
          <a:blip r:embed="rId8"/>
          <a:stretch/>
        </p:blipFill>
        <p:spPr>
          <a:xfrm>
            <a:off x="7992625" y="2052378"/>
            <a:ext cx="1008000" cy="972000"/>
          </a:xfrm>
          <a:prstGeom prst="rect">
            <a:avLst/>
          </a:prstGeom>
          <a:ln>
            <a:noFill/>
          </a:ln>
        </p:spPr>
      </p:pic>
      <p:pic>
        <p:nvPicPr>
          <p:cNvPr id="60" name="Picture 59"/>
          <p:cNvPicPr/>
          <p:nvPr/>
        </p:nvPicPr>
        <p:blipFill>
          <a:blip r:embed="rId9"/>
          <a:stretch/>
        </p:blipFill>
        <p:spPr>
          <a:xfrm>
            <a:off x="2560" y="2088000"/>
            <a:ext cx="867600" cy="972000"/>
          </a:xfrm>
          <a:prstGeom prst="rect">
            <a:avLst/>
          </a:prstGeom>
          <a:ln>
            <a:noFill/>
          </a:ln>
        </p:spPr>
      </p:pic>
      <p:pic>
        <p:nvPicPr>
          <p:cNvPr id="61" name="Picture 60"/>
          <p:cNvPicPr/>
          <p:nvPr/>
        </p:nvPicPr>
        <p:blipFill>
          <a:blip r:embed="rId10"/>
          <a:stretch/>
        </p:blipFill>
        <p:spPr>
          <a:xfrm>
            <a:off x="3916072" y="2088000"/>
            <a:ext cx="1008000" cy="972000"/>
          </a:xfrm>
          <a:prstGeom prst="rect">
            <a:avLst/>
          </a:prstGeom>
          <a:ln>
            <a:noFill/>
          </a:ln>
        </p:spPr>
      </p:pic>
      <p:pic>
        <p:nvPicPr>
          <p:cNvPr id="62" name="Picture 61"/>
          <p:cNvPicPr/>
          <p:nvPr/>
        </p:nvPicPr>
        <p:blipFill>
          <a:blip r:embed="rId11"/>
          <a:stretch/>
        </p:blipFill>
        <p:spPr>
          <a:xfrm>
            <a:off x="9153556" y="2043670"/>
            <a:ext cx="936000" cy="972000"/>
          </a:xfrm>
          <a:prstGeom prst="rect">
            <a:avLst/>
          </a:prstGeom>
          <a:ln>
            <a:noFill/>
          </a:ln>
        </p:spPr>
      </p:pic>
      <p:sp>
        <p:nvSpPr>
          <p:cNvPr id="63" name="Line 1"/>
          <p:cNvSpPr/>
          <p:nvPr/>
        </p:nvSpPr>
        <p:spPr>
          <a:xfrm>
            <a:off x="3802853" y="283527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p:nvPr/>
        </p:nvPicPr>
        <p:blipFill>
          <a:blip r:embed="rId2"/>
          <a:stretch/>
        </p:blipFill>
        <p:spPr>
          <a:xfrm>
            <a:off x="544006" y="2031942"/>
            <a:ext cx="928800" cy="972000"/>
          </a:xfrm>
          <a:prstGeom prst="rect">
            <a:avLst/>
          </a:prstGeom>
          <a:ln>
            <a:noFill/>
          </a:ln>
        </p:spPr>
      </p:pic>
      <p:pic>
        <p:nvPicPr>
          <p:cNvPr id="65" name="Picture 64"/>
          <p:cNvPicPr/>
          <p:nvPr/>
        </p:nvPicPr>
        <p:blipFill>
          <a:blip r:embed="rId3"/>
          <a:stretch/>
        </p:blipFill>
        <p:spPr>
          <a:xfrm>
            <a:off x="4800833" y="2058651"/>
            <a:ext cx="914400" cy="972000"/>
          </a:xfrm>
          <a:prstGeom prst="rect">
            <a:avLst/>
          </a:prstGeom>
          <a:ln>
            <a:noFill/>
          </a:ln>
        </p:spPr>
      </p:pic>
      <p:pic>
        <p:nvPicPr>
          <p:cNvPr id="66" name="Picture 65"/>
          <p:cNvPicPr/>
          <p:nvPr/>
        </p:nvPicPr>
        <p:blipFill>
          <a:blip r:embed="rId4"/>
          <a:stretch/>
        </p:blipFill>
        <p:spPr>
          <a:xfrm>
            <a:off x="3856268" y="2043977"/>
            <a:ext cx="943200" cy="972000"/>
          </a:xfrm>
          <a:prstGeom prst="rect">
            <a:avLst/>
          </a:prstGeom>
          <a:ln>
            <a:noFill/>
          </a:ln>
        </p:spPr>
      </p:pic>
      <p:pic>
        <p:nvPicPr>
          <p:cNvPr id="67" name="Picture 66"/>
          <p:cNvPicPr/>
          <p:nvPr/>
        </p:nvPicPr>
        <p:blipFill>
          <a:blip r:embed="rId5"/>
          <a:stretch/>
        </p:blipFill>
        <p:spPr>
          <a:xfrm>
            <a:off x="5650008" y="2001325"/>
            <a:ext cx="982800" cy="972000"/>
          </a:xfrm>
          <a:prstGeom prst="rect">
            <a:avLst/>
          </a:prstGeom>
          <a:ln>
            <a:noFill/>
          </a:ln>
        </p:spPr>
      </p:pic>
      <p:pic>
        <p:nvPicPr>
          <p:cNvPr id="68" name="Picture 67"/>
          <p:cNvPicPr/>
          <p:nvPr/>
        </p:nvPicPr>
        <p:blipFill>
          <a:blip r:embed="rId6"/>
          <a:stretch/>
        </p:blipFill>
        <p:spPr>
          <a:xfrm>
            <a:off x="1566548" y="2043977"/>
            <a:ext cx="1098000" cy="972000"/>
          </a:xfrm>
          <a:prstGeom prst="rect">
            <a:avLst/>
          </a:prstGeom>
          <a:ln>
            <a:noFill/>
          </a:ln>
        </p:spPr>
      </p:pic>
      <p:pic>
        <p:nvPicPr>
          <p:cNvPr id="69" name="Picture 68"/>
          <p:cNvPicPr/>
          <p:nvPr/>
        </p:nvPicPr>
        <p:blipFill>
          <a:blip r:embed="rId7"/>
          <a:stretch/>
        </p:blipFill>
        <p:spPr>
          <a:xfrm>
            <a:off x="8238053" y="2001325"/>
            <a:ext cx="918000" cy="972000"/>
          </a:xfrm>
          <a:prstGeom prst="rect">
            <a:avLst/>
          </a:prstGeom>
          <a:ln>
            <a:noFill/>
          </a:ln>
        </p:spPr>
      </p:pic>
      <p:pic>
        <p:nvPicPr>
          <p:cNvPr id="70" name="Picture 69"/>
          <p:cNvPicPr/>
          <p:nvPr/>
        </p:nvPicPr>
        <p:blipFill>
          <a:blip r:embed="rId8"/>
          <a:stretch/>
        </p:blipFill>
        <p:spPr>
          <a:xfrm>
            <a:off x="2748891" y="2101302"/>
            <a:ext cx="957601" cy="857349"/>
          </a:xfrm>
          <a:prstGeom prst="rect">
            <a:avLst/>
          </a:prstGeom>
          <a:ln>
            <a:noFill/>
          </a:ln>
        </p:spPr>
      </p:pic>
      <p:pic>
        <p:nvPicPr>
          <p:cNvPr id="71" name="Picture 70"/>
          <p:cNvPicPr/>
          <p:nvPr/>
        </p:nvPicPr>
        <p:blipFill>
          <a:blip r:embed="rId9"/>
          <a:stretch/>
        </p:blipFill>
        <p:spPr>
          <a:xfrm>
            <a:off x="6565773" y="1986651"/>
            <a:ext cx="957600" cy="972000"/>
          </a:xfrm>
          <a:prstGeom prst="rect">
            <a:avLst/>
          </a:prstGeom>
          <a:ln>
            <a:noFill/>
          </a:ln>
        </p:spPr>
      </p:pic>
      <p:pic>
        <p:nvPicPr>
          <p:cNvPr id="72" name="Picture 71"/>
          <p:cNvPicPr/>
          <p:nvPr/>
        </p:nvPicPr>
        <p:blipFill>
          <a:blip r:embed="rId10"/>
          <a:stretch/>
        </p:blipFill>
        <p:spPr>
          <a:xfrm>
            <a:off x="9108625" y="1944000"/>
            <a:ext cx="972000" cy="972000"/>
          </a:xfrm>
          <a:prstGeom prst="rect">
            <a:avLst/>
          </a:prstGeom>
          <a:ln>
            <a:noFill/>
          </a:ln>
        </p:spPr>
      </p:pic>
      <p:pic>
        <p:nvPicPr>
          <p:cNvPr id="73" name="Picture 72"/>
          <p:cNvPicPr/>
          <p:nvPr/>
        </p:nvPicPr>
        <p:blipFill>
          <a:blip r:embed="rId11"/>
          <a:stretch/>
        </p:blipFill>
        <p:spPr>
          <a:xfrm>
            <a:off x="7416313" y="2001325"/>
            <a:ext cx="889200" cy="972000"/>
          </a:xfrm>
          <a:prstGeom prst="rect">
            <a:avLst/>
          </a:prstGeom>
          <a:ln>
            <a:noFill/>
          </a:ln>
        </p:spPr>
      </p:pic>
      <p:sp>
        <p:nvSpPr>
          <p:cNvPr id="74" name="Line 1"/>
          <p:cNvSpPr/>
          <p:nvPr/>
        </p:nvSpPr>
        <p:spPr>
          <a:xfrm>
            <a:off x="3762926" y="283527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p:cNvPicPr/>
          <p:nvPr/>
        </p:nvPicPr>
        <p:blipFill>
          <a:blip r:embed="rId2"/>
          <a:stretch/>
        </p:blipFill>
        <p:spPr>
          <a:xfrm>
            <a:off x="4226400" y="2117556"/>
            <a:ext cx="813600" cy="972000"/>
          </a:xfrm>
          <a:prstGeom prst="rect">
            <a:avLst/>
          </a:prstGeom>
          <a:ln>
            <a:noFill/>
          </a:ln>
        </p:spPr>
      </p:pic>
      <p:pic>
        <p:nvPicPr>
          <p:cNvPr id="76" name="Picture 75"/>
          <p:cNvPicPr/>
          <p:nvPr/>
        </p:nvPicPr>
        <p:blipFill>
          <a:blip r:embed="rId3"/>
          <a:stretch/>
        </p:blipFill>
        <p:spPr>
          <a:xfrm>
            <a:off x="6050496" y="2088000"/>
            <a:ext cx="914400" cy="972000"/>
          </a:xfrm>
          <a:prstGeom prst="rect">
            <a:avLst/>
          </a:prstGeom>
          <a:ln>
            <a:noFill/>
          </a:ln>
        </p:spPr>
      </p:pic>
      <p:pic>
        <p:nvPicPr>
          <p:cNvPr id="77" name="Picture 76"/>
          <p:cNvPicPr/>
          <p:nvPr/>
        </p:nvPicPr>
        <p:blipFill>
          <a:blip r:embed="rId4"/>
          <a:stretch/>
        </p:blipFill>
        <p:spPr>
          <a:xfrm>
            <a:off x="128350" y="2126418"/>
            <a:ext cx="957600" cy="972000"/>
          </a:xfrm>
          <a:prstGeom prst="rect">
            <a:avLst/>
          </a:prstGeom>
          <a:ln>
            <a:noFill/>
          </a:ln>
        </p:spPr>
      </p:pic>
      <p:pic>
        <p:nvPicPr>
          <p:cNvPr id="78" name="Picture 77"/>
          <p:cNvPicPr/>
          <p:nvPr/>
        </p:nvPicPr>
        <p:blipFill>
          <a:blip r:embed="rId5"/>
          <a:stretch/>
        </p:blipFill>
        <p:spPr>
          <a:xfrm>
            <a:off x="2148034" y="2126418"/>
            <a:ext cx="846000" cy="972000"/>
          </a:xfrm>
          <a:prstGeom prst="rect">
            <a:avLst/>
          </a:prstGeom>
          <a:ln>
            <a:noFill/>
          </a:ln>
        </p:spPr>
      </p:pic>
      <p:pic>
        <p:nvPicPr>
          <p:cNvPr id="79" name="Picture 78"/>
          <p:cNvPicPr/>
          <p:nvPr/>
        </p:nvPicPr>
        <p:blipFill>
          <a:blip r:embed="rId6"/>
          <a:stretch/>
        </p:blipFill>
        <p:spPr>
          <a:xfrm>
            <a:off x="5029854" y="2088000"/>
            <a:ext cx="936000" cy="972000"/>
          </a:xfrm>
          <a:prstGeom prst="rect">
            <a:avLst/>
          </a:prstGeom>
          <a:ln>
            <a:noFill/>
          </a:ln>
        </p:spPr>
      </p:pic>
      <p:pic>
        <p:nvPicPr>
          <p:cNvPr id="80" name="Picture 79"/>
          <p:cNvPicPr/>
          <p:nvPr/>
        </p:nvPicPr>
        <p:blipFill>
          <a:blip r:embed="rId7"/>
          <a:stretch/>
        </p:blipFill>
        <p:spPr>
          <a:xfrm>
            <a:off x="3098423" y="2126418"/>
            <a:ext cx="986400" cy="972000"/>
          </a:xfrm>
          <a:prstGeom prst="rect">
            <a:avLst/>
          </a:prstGeom>
          <a:ln>
            <a:noFill/>
          </a:ln>
        </p:spPr>
      </p:pic>
      <p:pic>
        <p:nvPicPr>
          <p:cNvPr id="81" name="Picture 80"/>
          <p:cNvPicPr/>
          <p:nvPr/>
        </p:nvPicPr>
        <p:blipFill>
          <a:blip r:embed="rId8"/>
          <a:stretch/>
        </p:blipFill>
        <p:spPr>
          <a:xfrm>
            <a:off x="8136823" y="2088000"/>
            <a:ext cx="892800" cy="972000"/>
          </a:xfrm>
          <a:prstGeom prst="rect">
            <a:avLst/>
          </a:prstGeom>
          <a:ln>
            <a:noFill/>
          </a:ln>
        </p:spPr>
      </p:pic>
      <p:pic>
        <p:nvPicPr>
          <p:cNvPr id="82" name="Picture 81"/>
          <p:cNvPicPr/>
          <p:nvPr/>
        </p:nvPicPr>
        <p:blipFill>
          <a:blip r:embed="rId9"/>
          <a:stretch/>
        </p:blipFill>
        <p:spPr>
          <a:xfrm>
            <a:off x="9072823" y="2052000"/>
            <a:ext cx="918000" cy="972000"/>
          </a:xfrm>
          <a:prstGeom prst="rect">
            <a:avLst/>
          </a:prstGeom>
          <a:ln>
            <a:noFill/>
          </a:ln>
        </p:spPr>
      </p:pic>
      <p:pic>
        <p:nvPicPr>
          <p:cNvPr id="83" name="Picture 82"/>
          <p:cNvPicPr/>
          <p:nvPr/>
        </p:nvPicPr>
        <p:blipFill>
          <a:blip r:embed="rId10"/>
          <a:stretch/>
        </p:blipFill>
        <p:spPr>
          <a:xfrm>
            <a:off x="1141792" y="2126418"/>
            <a:ext cx="921600" cy="972000"/>
          </a:xfrm>
          <a:prstGeom prst="rect">
            <a:avLst/>
          </a:prstGeom>
          <a:ln>
            <a:noFill/>
          </a:ln>
        </p:spPr>
      </p:pic>
      <p:pic>
        <p:nvPicPr>
          <p:cNvPr id="84" name="Picture 83"/>
          <p:cNvPicPr/>
          <p:nvPr/>
        </p:nvPicPr>
        <p:blipFill>
          <a:blip r:embed="rId11"/>
          <a:stretch/>
        </p:blipFill>
        <p:spPr>
          <a:xfrm>
            <a:off x="7049538" y="2047097"/>
            <a:ext cx="918000" cy="972000"/>
          </a:xfrm>
          <a:prstGeom prst="rect">
            <a:avLst/>
          </a:prstGeom>
          <a:ln>
            <a:noFill/>
          </a:ln>
        </p:spPr>
      </p:pic>
      <p:sp>
        <p:nvSpPr>
          <p:cNvPr id="85" name="Line 1"/>
          <p:cNvSpPr/>
          <p:nvPr/>
        </p:nvSpPr>
        <p:spPr>
          <a:xfrm>
            <a:off x="4084823" y="2933486"/>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p:nvPr/>
        </p:nvPicPr>
        <p:blipFill>
          <a:blip r:embed="rId2"/>
          <a:stretch/>
        </p:blipFill>
        <p:spPr>
          <a:xfrm>
            <a:off x="4429337" y="2030229"/>
            <a:ext cx="813600" cy="972000"/>
          </a:xfrm>
          <a:prstGeom prst="rect">
            <a:avLst/>
          </a:prstGeom>
          <a:ln>
            <a:noFill/>
          </a:ln>
        </p:spPr>
      </p:pic>
      <p:pic>
        <p:nvPicPr>
          <p:cNvPr id="87" name="Picture 86"/>
          <p:cNvPicPr/>
          <p:nvPr/>
        </p:nvPicPr>
        <p:blipFill>
          <a:blip r:embed="rId3"/>
          <a:stretch/>
        </p:blipFill>
        <p:spPr>
          <a:xfrm>
            <a:off x="9076937" y="2018640"/>
            <a:ext cx="914400" cy="972000"/>
          </a:xfrm>
          <a:prstGeom prst="rect">
            <a:avLst/>
          </a:prstGeom>
          <a:ln>
            <a:noFill/>
          </a:ln>
        </p:spPr>
      </p:pic>
      <p:pic>
        <p:nvPicPr>
          <p:cNvPr id="88" name="Picture 87"/>
          <p:cNvPicPr/>
          <p:nvPr/>
        </p:nvPicPr>
        <p:blipFill>
          <a:blip r:embed="rId4"/>
          <a:stretch/>
        </p:blipFill>
        <p:spPr>
          <a:xfrm>
            <a:off x="3423171" y="2030229"/>
            <a:ext cx="907200" cy="972000"/>
          </a:xfrm>
          <a:prstGeom prst="rect">
            <a:avLst/>
          </a:prstGeom>
          <a:ln>
            <a:noFill/>
          </a:ln>
        </p:spPr>
      </p:pic>
      <p:pic>
        <p:nvPicPr>
          <p:cNvPr id="89" name="Picture 88"/>
          <p:cNvPicPr/>
          <p:nvPr/>
        </p:nvPicPr>
        <p:blipFill>
          <a:blip r:embed="rId5"/>
          <a:stretch/>
        </p:blipFill>
        <p:spPr>
          <a:xfrm>
            <a:off x="8094137" y="2030229"/>
            <a:ext cx="982800" cy="972000"/>
          </a:xfrm>
          <a:prstGeom prst="rect">
            <a:avLst/>
          </a:prstGeom>
          <a:ln>
            <a:noFill/>
          </a:ln>
        </p:spPr>
      </p:pic>
      <p:pic>
        <p:nvPicPr>
          <p:cNvPr id="90" name="Picture 89"/>
          <p:cNvPicPr/>
          <p:nvPr/>
        </p:nvPicPr>
        <p:blipFill>
          <a:blip r:embed="rId6"/>
          <a:stretch/>
        </p:blipFill>
        <p:spPr>
          <a:xfrm>
            <a:off x="7179737" y="1998035"/>
            <a:ext cx="907200" cy="972000"/>
          </a:xfrm>
          <a:prstGeom prst="rect">
            <a:avLst/>
          </a:prstGeom>
          <a:ln>
            <a:noFill/>
          </a:ln>
        </p:spPr>
      </p:pic>
      <p:pic>
        <p:nvPicPr>
          <p:cNvPr id="91" name="Picture 90"/>
          <p:cNvPicPr/>
          <p:nvPr/>
        </p:nvPicPr>
        <p:blipFill>
          <a:blip r:embed="rId7"/>
          <a:stretch/>
        </p:blipFill>
        <p:spPr>
          <a:xfrm>
            <a:off x="5234228" y="2035509"/>
            <a:ext cx="864000" cy="972000"/>
          </a:xfrm>
          <a:prstGeom prst="rect">
            <a:avLst/>
          </a:prstGeom>
          <a:ln>
            <a:noFill/>
          </a:ln>
        </p:spPr>
      </p:pic>
      <p:pic>
        <p:nvPicPr>
          <p:cNvPr id="92" name="Picture 91"/>
          <p:cNvPicPr/>
          <p:nvPr/>
        </p:nvPicPr>
        <p:blipFill>
          <a:blip r:embed="rId8"/>
          <a:stretch/>
        </p:blipFill>
        <p:spPr>
          <a:xfrm>
            <a:off x="6157337" y="2030229"/>
            <a:ext cx="961200" cy="972000"/>
          </a:xfrm>
          <a:prstGeom prst="rect">
            <a:avLst/>
          </a:prstGeom>
          <a:ln>
            <a:noFill/>
          </a:ln>
        </p:spPr>
      </p:pic>
      <p:pic>
        <p:nvPicPr>
          <p:cNvPr id="93" name="Picture 92"/>
          <p:cNvPicPr/>
          <p:nvPr/>
        </p:nvPicPr>
        <p:blipFill>
          <a:blip r:embed="rId9"/>
          <a:stretch/>
        </p:blipFill>
        <p:spPr>
          <a:xfrm>
            <a:off x="2271731" y="2109876"/>
            <a:ext cx="972000" cy="972000"/>
          </a:xfrm>
          <a:prstGeom prst="rect">
            <a:avLst/>
          </a:prstGeom>
          <a:ln>
            <a:noFill/>
          </a:ln>
        </p:spPr>
      </p:pic>
      <p:pic>
        <p:nvPicPr>
          <p:cNvPr id="94" name="Picture 93"/>
          <p:cNvPicPr/>
          <p:nvPr/>
        </p:nvPicPr>
        <p:blipFill>
          <a:blip r:embed="rId10"/>
          <a:stretch/>
        </p:blipFill>
        <p:spPr>
          <a:xfrm>
            <a:off x="1236422" y="2092459"/>
            <a:ext cx="946800" cy="972000"/>
          </a:xfrm>
          <a:prstGeom prst="rect">
            <a:avLst/>
          </a:prstGeom>
          <a:ln>
            <a:noFill/>
          </a:ln>
        </p:spPr>
      </p:pic>
      <p:pic>
        <p:nvPicPr>
          <p:cNvPr id="95" name="Picture 94"/>
          <p:cNvPicPr/>
          <p:nvPr/>
        </p:nvPicPr>
        <p:blipFill>
          <a:blip r:embed="rId11"/>
          <a:stretch/>
        </p:blipFill>
        <p:spPr>
          <a:xfrm>
            <a:off x="185847" y="2052635"/>
            <a:ext cx="889200" cy="972000"/>
          </a:xfrm>
          <a:prstGeom prst="rect">
            <a:avLst/>
          </a:prstGeom>
          <a:ln>
            <a:noFill/>
          </a:ln>
        </p:spPr>
      </p:pic>
      <p:sp>
        <p:nvSpPr>
          <p:cNvPr id="96" name="Line 1"/>
          <p:cNvSpPr/>
          <p:nvPr/>
        </p:nvSpPr>
        <p:spPr>
          <a:xfrm>
            <a:off x="3341829" y="264514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p:cNvPicPr/>
          <p:nvPr/>
        </p:nvPicPr>
        <p:blipFill>
          <a:blip r:embed="rId2"/>
          <a:stretch/>
        </p:blipFill>
        <p:spPr>
          <a:xfrm>
            <a:off x="8229600" y="1925178"/>
            <a:ext cx="914400" cy="972000"/>
          </a:xfrm>
          <a:prstGeom prst="rect">
            <a:avLst/>
          </a:prstGeom>
          <a:ln>
            <a:noFill/>
          </a:ln>
        </p:spPr>
      </p:pic>
      <p:pic>
        <p:nvPicPr>
          <p:cNvPr id="98" name="Picture 97"/>
          <p:cNvPicPr/>
          <p:nvPr/>
        </p:nvPicPr>
        <p:blipFill>
          <a:blip r:embed="rId3"/>
          <a:stretch/>
        </p:blipFill>
        <p:spPr>
          <a:xfrm>
            <a:off x="124638" y="1953017"/>
            <a:ext cx="928800" cy="972000"/>
          </a:xfrm>
          <a:prstGeom prst="rect">
            <a:avLst/>
          </a:prstGeom>
          <a:ln>
            <a:noFill/>
          </a:ln>
        </p:spPr>
      </p:pic>
      <p:pic>
        <p:nvPicPr>
          <p:cNvPr id="99" name="Picture 98"/>
          <p:cNvPicPr/>
          <p:nvPr/>
        </p:nvPicPr>
        <p:blipFill>
          <a:blip r:embed="rId4"/>
          <a:stretch/>
        </p:blipFill>
        <p:spPr>
          <a:xfrm>
            <a:off x="2464298" y="1908000"/>
            <a:ext cx="957600" cy="972000"/>
          </a:xfrm>
          <a:prstGeom prst="rect">
            <a:avLst/>
          </a:prstGeom>
          <a:ln>
            <a:noFill/>
          </a:ln>
        </p:spPr>
      </p:pic>
      <p:pic>
        <p:nvPicPr>
          <p:cNvPr id="100" name="Picture 99"/>
          <p:cNvPicPr/>
          <p:nvPr/>
        </p:nvPicPr>
        <p:blipFill>
          <a:blip r:embed="rId5"/>
          <a:stretch/>
        </p:blipFill>
        <p:spPr>
          <a:xfrm>
            <a:off x="9257828" y="1908000"/>
            <a:ext cx="1072800" cy="972000"/>
          </a:xfrm>
          <a:prstGeom prst="rect">
            <a:avLst/>
          </a:prstGeom>
          <a:ln>
            <a:noFill/>
          </a:ln>
        </p:spPr>
      </p:pic>
      <p:pic>
        <p:nvPicPr>
          <p:cNvPr id="101" name="Picture 100"/>
          <p:cNvPicPr/>
          <p:nvPr/>
        </p:nvPicPr>
        <p:blipFill>
          <a:blip r:embed="rId6"/>
          <a:stretch/>
        </p:blipFill>
        <p:spPr>
          <a:xfrm>
            <a:off x="1374612" y="1925178"/>
            <a:ext cx="972000" cy="972000"/>
          </a:xfrm>
          <a:prstGeom prst="rect">
            <a:avLst/>
          </a:prstGeom>
          <a:ln>
            <a:noFill/>
          </a:ln>
        </p:spPr>
      </p:pic>
      <p:pic>
        <p:nvPicPr>
          <p:cNvPr id="102" name="Picture 101"/>
          <p:cNvPicPr/>
          <p:nvPr/>
        </p:nvPicPr>
        <p:blipFill>
          <a:blip r:embed="rId7"/>
          <a:stretch/>
        </p:blipFill>
        <p:spPr>
          <a:xfrm>
            <a:off x="5334514" y="2031394"/>
            <a:ext cx="946800" cy="972000"/>
          </a:xfrm>
          <a:prstGeom prst="rect">
            <a:avLst/>
          </a:prstGeom>
          <a:ln>
            <a:noFill/>
          </a:ln>
        </p:spPr>
      </p:pic>
      <p:pic>
        <p:nvPicPr>
          <p:cNvPr id="103" name="Picture 102"/>
          <p:cNvPicPr/>
          <p:nvPr/>
        </p:nvPicPr>
        <p:blipFill>
          <a:blip r:embed="rId8"/>
          <a:stretch/>
        </p:blipFill>
        <p:spPr>
          <a:xfrm>
            <a:off x="4426071" y="2031394"/>
            <a:ext cx="849600" cy="972000"/>
          </a:xfrm>
          <a:prstGeom prst="rect">
            <a:avLst/>
          </a:prstGeom>
          <a:ln>
            <a:noFill/>
          </a:ln>
        </p:spPr>
      </p:pic>
      <p:pic>
        <p:nvPicPr>
          <p:cNvPr id="104" name="Picture 103"/>
          <p:cNvPicPr/>
          <p:nvPr/>
        </p:nvPicPr>
        <p:blipFill>
          <a:blip r:embed="rId9"/>
          <a:stretch/>
        </p:blipFill>
        <p:spPr>
          <a:xfrm>
            <a:off x="7281196" y="1925726"/>
            <a:ext cx="946800" cy="972000"/>
          </a:xfrm>
          <a:prstGeom prst="rect">
            <a:avLst/>
          </a:prstGeom>
          <a:ln>
            <a:noFill/>
          </a:ln>
        </p:spPr>
      </p:pic>
      <p:pic>
        <p:nvPicPr>
          <p:cNvPr id="105" name="Picture 104"/>
          <p:cNvPicPr/>
          <p:nvPr/>
        </p:nvPicPr>
        <p:blipFill>
          <a:blip r:embed="rId10"/>
          <a:stretch/>
        </p:blipFill>
        <p:spPr>
          <a:xfrm>
            <a:off x="3384196" y="1944000"/>
            <a:ext cx="900000" cy="972000"/>
          </a:xfrm>
          <a:prstGeom prst="rect">
            <a:avLst/>
          </a:prstGeom>
          <a:ln>
            <a:noFill/>
          </a:ln>
        </p:spPr>
      </p:pic>
      <p:pic>
        <p:nvPicPr>
          <p:cNvPr id="106" name="Picture 105"/>
          <p:cNvPicPr/>
          <p:nvPr/>
        </p:nvPicPr>
        <p:blipFill>
          <a:blip r:embed="rId11"/>
          <a:stretch/>
        </p:blipFill>
        <p:spPr>
          <a:xfrm>
            <a:off x="6399000" y="2031394"/>
            <a:ext cx="892800" cy="972000"/>
          </a:xfrm>
          <a:prstGeom prst="rect">
            <a:avLst/>
          </a:prstGeom>
          <a:ln>
            <a:noFill/>
          </a:ln>
        </p:spPr>
      </p:pic>
      <p:sp>
        <p:nvSpPr>
          <p:cNvPr id="107" name="Line 1"/>
          <p:cNvSpPr/>
          <p:nvPr/>
        </p:nvSpPr>
        <p:spPr>
          <a:xfrm>
            <a:off x="3384196" y="283527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2"/>
          <a:stretch/>
        </p:blipFill>
        <p:spPr>
          <a:xfrm>
            <a:off x="1520631" y="1367588"/>
            <a:ext cx="907200" cy="972000"/>
          </a:xfrm>
          <a:prstGeom prst="rect">
            <a:avLst/>
          </a:prstGeom>
          <a:ln>
            <a:noFill/>
          </a:ln>
        </p:spPr>
      </p:pic>
      <p:pic>
        <p:nvPicPr>
          <p:cNvPr id="109" name="Picture 108"/>
          <p:cNvPicPr/>
          <p:nvPr/>
        </p:nvPicPr>
        <p:blipFill>
          <a:blip r:embed="rId3"/>
          <a:stretch/>
        </p:blipFill>
        <p:spPr>
          <a:xfrm>
            <a:off x="5457908" y="1367588"/>
            <a:ext cx="914400" cy="972000"/>
          </a:xfrm>
          <a:prstGeom prst="rect">
            <a:avLst/>
          </a:prstGeom>
          <a:ln>
            <a:noFill/>
          </a:ln>
        </p:spPr>
      </p:pic>
      <p:pic>
        <p:nvPicPr>
          <p:cNvPr id="110" name="Picture 109"/>
          <p:cNvPicPr/>
          <p:nvPr/>
        </p:nvPicPr>
        <p:blipFill>
          <a:blip r:embed="rId4"/>
          <a:stretch/>
        </p:blipFill>
        <p:spPr>
          <a:xfrm>
            <a:off x="2558425" y="1314034"/>
            <a:ext cx="972000" cy="972000"/>
          </a:xfrm>
          <a:prstGeom prst="rect">
            <a:avLst/>
          </a:prstGeom>
          <a:ln>
            <a:noFill/>
          </a:ln>
        </p:spPr>
      </p:pic>
      <p:pic>
        <p:nvPicPr>
          <p:cNvPr id="111" name="Picture 110"/>
          <p:cNvPicPr/>
          <p:nvPr/>
        </p:nvPicPr>
        <p:blipFill>
          <a:blip r:embed="rId5"/>
          <a:stretch/>
        </p:blipFill>
        <p:spPr>
          <a:xfrm>
            <a:off x="8929783" y="1290377"/>
            <a:ext cx="1036800" cy="972000"/>
          </a:xfrm>
          <a:prstGeom prst="rect">
            <a:avLst/>
          </a:prstGeom>
          <a:ln>
            <a:noFill/>
          </a:ln>
        </p:spPr>
      </p:pic>
      <p:pic>
        <p:nvPicPr>
          <p:cNvPr id="112" name="Picture 111"/>
          <p:cNvPicPr/>
          <p:nvPr/>
        </p:nvPicPr>
        <p:blipFill>
          <a:blip r:embed="rId6"/>
          <a:stretch/>
        </p:blipFill>
        <p:spPr>
          <a:xfrm>
            <a:off x="6550200" y="1290377"/>
            <a:ext cx="1152000" cy="972000"/>
          </a:xfrm>
          <a:prstGeom prst="rect">
            <a:avLst/>
          </a:prstGeom>
          <a:ln>
            <a:noFill/>
          </a:ln>
        </p:spPr>
      </p:pic>
      <p:pic>
        <p:nvPicPr>
          <p:cNvPr id="113" name="Picture 112"/>
          <p:cNvPicPr/>
          <p:nvPr/>
        </p:nvPicPr>
        <p:blipFill>
          <a:blip r:embed="rId7"/>
          <a:stretch/>
        </p:blipFill>
        <p:spPr>
          <a:xfrm>
            <a:off x="-532800" y="1350034"/>
            <a:ext cx="1065600" cy="972000"/>
          </a:xfrm>
          <a:prstGeom prst="rect">
            <a:avLst/>
          </a:prstGeom>
          <a:ln>
            <a:noFill/>
          </a:ln>
        </p:spPr>
      </p:pic>
      <p:pic>
        <p:nvPicPr>
          <p:cNvPr id="114" name="Picture 113"/>
          <p:cNvPicPr/>
          <p:nvPr/>
        </p:nvPicPr>
        <p:blipFill>
          <a:blip r:embed="rId8"/>
          <a:stretch/>
        </p:blipFill>
        <p:spPr>
          <a:xfrm>
            <a:off x="4298211" y="1367588"/>
            <a:ext cx="1083600" cy="972000"/>
          </a:xfrm>
          <a:prstGeom prst="rect">
            <a:avLst/>
          </a:prstGeom>
          <a:ln>
            <a:noFill/>
          </a:ln>
        </p:spPr>
      </p:pic>
      <p:pic>
        <p:nvPicPr>
          <p:cNvPr id="115" name="Picture 114"/>
          <p:cNvPicPr/>
          <p:nvPr/>
        </p:nvPicPr>
        <p:blipFill>
          <a:blip r:embed="rId9"/>
          <a:stretch/>
        </p:blipFill>
        <p:spPr>
          <a:xfrm>
            <a:off x="437031" y="1314034"/>
            <a:ext cx="1011600" cy="972000"/>
          </a:xfrm>
          <a:prstGeom prst="rect">
            <a:avLst/>
          </a:prstGeom>
          <a:ln>
            <a:noFill/>
          </a:ln>
        </p:spPr>
      </p:pic>
      <p:pic>
        <p:nvPicPr>
          <p:cNvPr id="116" name="Picture 115"/>
          <p:cNvPicPr/>
          <p:nvPr/>
        </p:nvPicPr>
        <p:blipFill>
          <a:blip r:embed="rId10"/>
          <a:stretch/>
        </p:blipFill>
        <p:spPr>
          <a:xfrm>
            <a:off x="3279411" y="1367588"/>
            <a:ext cx="1018800" cy="972000"/>
          </a:xfrm>
          <a:prstGeom prst="rect">
            <a:avLst/>
          </a:prstGeom>
          <a:ln>
            <a:noFill/>
          </a:ln>
        </p:spPr>
      </p:pic>
      <p:pic>
        <p:nvPicPr>
          <p:cNvPr id="117" name="Picture 116"/>
          <p:cNvPicPr/>
          <p:nvPr/>
        </p:nvPicPr>
        <p:blipFill>
          <a:blip r:embed="rId11"/>
          <a:stretch/>
        </p:blipFill>
        <p:spPr>
          <a:xfrm>
            <a:off x="7880092" y="1290377"/>
            <a:ext cx="972000" cy="972000"/>
          </a:xfrm>
          <a:prstGeom prst="rect">
            <a:avLst/>
          </a:prstGeom>
          <a:ln>
            <a:noFill/>
          </a:ln>
        </p:spPr>
      </p:pic>
      <p:sp>
        <p:nvSpPr>
          <p:cNvPr id="118" name="Line 1"/>
          <p:cNvSpPr/>
          <p:nvPr/>
        </p:nvSpPr>
        <p:spPr>
          <a:xfrm>
            <a:off x="3279411" y="2322034"/>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p:cNvPicPr/>
          <p:nvPr/>
        </p:nvPicPr>
        <p:blipFill>
          <a:blip r:embed="rId2"/>
          <a:stretch/>
        </p:blipFill>
        <p:spPr>
          <a:xfrm>
            <a:off x="4165305" y="1996029"/>
            <a:ext cx="813600" cy="972000"/>
          </a:xfrm>
          <a:prstGeom prst="rect">
            <a:avLst/>
          </a:prstGeom>
          <a:ln>
            <a:noFill/>
          </a:ln>
        </p:spPr>
      </p:pic>
      <p:pic>
        <p:nvPicPr>
          <p:cNvPr id="120" name="Picture 119"/>
          <p:cNvPicPr/>
          <p:nvPr/>
        </p:nvPicPr>
        <p:blipFill>
          <a:blip r:embed="rId3"/>
          <a:stretch/>
        </p:blipFill>
        <p:spPr>
          <a:xfrm>
            <a:off x="277188" y="2133874"/>
            <a:ext cx="928800" cy="972000"/>
          </a:xfrm>
          <a:prstGeom prst="rect">
            <a:avLst/>
          </a:prstGeom>
          <a:ln>
            <a:noFill/>
          </a:ln>
        </p:spPr>
      </p:pic>
      <p:pic>
        <p:nvPicPr>
          <p:cNvPr id="121" name="Picture 120"/>
          <p:cNvPicPr/>
          <p:nvPr/>
        </p:nvPicPr>
        <p:blipFill>
          <a:blip r:embed="rId4"/>
          <a:stretch/>
        </p:blipFill>
        <p:spPr>
          <a:xfrm>
            <a:off x="3211039" y="2016550"/>
            <a:ext cx="842400" cy="972000"/>
          </a:xfrm>
          <a:prstGeom prst="rect">
            <a:avLst/>
          </a:prstGeom>
          <a:ln>
            <a:noFill/>
          </a:ln>
        </p:spPr>
      </p:pic>
      <p:pic>
        <p:nvPicPr>
          <p:cNvPr id="122" name="Picture 121"/>
          <p:cNvPicPr/>
          <p:nvPr/>
        </p:nvPicPr>
        <p:blipFill>
          <a:blip r:embed="rId5"/>
          <a:stretch/>
        </p:blipFill>
        <p:spPr>
          <a:xfrm>
            <a:off x="7072770" y="1996029"/>
            <a:ext cx="932400" cy="972000"/>
          </a:xfrm>
          <a:prstGeom prst="rect">
            <a:avLst/>
          </a:prstGeom>
          <a:ln>
            <a:noFill/>
          </a:ln>
        </p:spPr>
      </p:pic>
      <p:pic>
        <p:nvPicPr>
          <p:cNvPr id="123" name="Picture 122"/>
          <p:cNvPicPr/>
          <p:nvPr/>
        </p:nvPicPr>
        <p:blipFill>
          <a:blip r:embed="rId6"/>
          <a:stretch/>
        </p:blipFill>
        <p:spPr>
          <a:xfrm>
            <a:off x="5146504" y="1933577"/>
            <a:ext cx="972000" cy="972000"/>
          </a:xfrm>
          <a:prstGeom prst="rect">
            <a:avLst/>
          </a:prstGeom>
          <a:ln>
            <a:noFill/>
          </a:ln>
        </p:spPr>
      </p:pic>
      <p:pic>
        <p:nvPicPr>
          <p:cNvPr id="124" name="Picture 123"/>
          <p:cNvPicPr/>
          <p:nvPr/>
        </p:nvPicPr>
        <p:blipFill>
          <a:blip r:embed="rId7"/>
          <a:stretch/>
        </p:blipFill>
        <p:spPr>
          <a:xfrm>
            <a:off x="9239932" y="2016550"/>
            <a:ext cx="1022400" cy="972000"/>
          </a:xfrm>
          <a:prstGeom prst="rect">
            <a:avLst/>
          </a:prstGeom>
          <a:ln>
            <a:noFill/>
          </a:ln>
        </p:spPr>
      </p:pic>
      <p:pic>
        <p:nvPicPr>
          <p:cNvPr id="125" name="Picture 124"/>
          <p:cNvPicPr/>
          <p:nvPr/>
        </p:nvPicPr>
        <p:blipFill>
          <a:blip r:embed="rId8"/>
          <a:stretch/>
        </p:blipFill>
        <p:spPr>
          <a:xfrm>
            <a:off x="2236043" y="1981439"/>
            <a:ext cx="943200" cy="972000"/>
          </a:xfrm>
          <a:prstGeom prst="rect">
            <a:avLst/>
          </a:prstGeom>
          <a:ln>
            <a:noFill/>
          </a:ln>
        </p:spPr>
      </p:pic>
      <p:pic>
        <p:nvPicPr>
          <p:cNvPr id="126" name="Picture 125"/>
          <p:cNvPicPr/>
          <p:nvPr/>
        </p:nvPicPr>
        <p:blipFill>
          <a:blip r:embed="rId9"/>
          <a:stretch/>
        </p:blipFill>
        <p:spPr>
          <a:xfrm>
            <a:off x="1276082" y="2133874"/>
            <a:ext cx="954000" cy="972000"/>
          </a:xfrm>
          <a:prstGeom prst="rect">
            <a:avLst/>
          </a:prstGeom>
          <a:ln>
            <a:noFill/>
          </a:ln>
        </p:spPr>
      </p:pic>
      <p:pic>
        <p:nvPicPr>
          <p:cNvPr id="127" name="Picture 126"/>
          <p:cNvPicPr/>
          <p:nvPr/>
        </p:nvPicPr>
        <p:blipFill>
          <a:blip r:embed="rId10"/>
          <a:stretch/>
        </p:blipFill>
        <p:spPr>
          <a:xfrm>
            <a:off x="8115026" y="2016550"/>
            <a:ext cx="1051200" cy="972000"/>
          </a:xfrm>
          <a:prstGeom prst="rect">
            <a:avLst/>
          </a:prstGeom>
          <a:ln>
            <a:noFill/>
          </a:ln>
        </p:spPr>
      </p:pic>
      <p:pic>
        <p:nvPicPr>
          <p:cNvPr id="128" name="Picture 127"/>
          <p:cNvPicPr/>
          <p:nvPr/>
        </p:nvPicPr>
        <p:blipFill>
          <a:blip r:embed="rId11"/>
          <a:stretch/>
        </p:blipFill>
        <p:spPr>
          <a:xfrm>
            <a:off x="6192210" y="2016550"/>
            <a:ext cx="864000" cy="972000"/>
          </a:xfrm>
          <a:prstGeom prst="rect">
            <a:avLst/>
          </a:prstGeom>
          <a:ln>
            <a:noFill/>
          </a:ln>
        </p:spPr>
      </p:pic>
      <p:sp>
        <p:nvSpPr>
          <p:cNvPr id="129" name="Line 1"/>
          <p:cNvSpPr/>
          <p:nvPr/>
        </p:nvSpPr>
        <p:spPr>
          <a:xfrm>
            <a:off x="3179243" y="283527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7787</TotalTime>
  <Words>118</Words>
  <Application>Microsoft Macintosh PowerPoint</Application>
  <PresentationFormat>Custom</PresentationFormat>
  <Paragraphs>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lmfulton@student.ubc.ca</cp:lastModifiedBy>
  <cp:revision>10</cp:revision>
  <dcterms:created xsi:type="dcterms:W3CDTF">2023-08-17T22:00:34Z</dcterms:created>
  <dcterms:modified xsi:type="dcterms:W3CDTF">2023-08-30T20:30:53Z</dcterms:modified>
  <dc:language>en-CA</dc:language>
</cp:coreProperties>
</file>